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66392" autoAdjust="0"/>
  </p:normalViewPr>
  <p:slideViewPr>
    <p:cSldViewPr snapToGrid="0">
      <p:cViewPr varScale="1">
        <p:scale>
          <a:sx n="69" d="100"/>
          <a:sy n="69" d="100"/>
        </p:scale>
        <p:origin x="1632"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In this challenge, your lab environment will pre-provisioned with an initial deployment of IaaS resources. You will then be challenged to complete a series of operations tasks on this environment.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These include configuring the 'VM Insights' solution and enabling automatic enrollment of virtual machines, using Azure Resource Graph to explore the deployed resources, and building an Azure Monitor Workbook.</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lab will not validate that each challenge has been completed correctly, so pay close attention to the requirements in each challenge.</a:t>
            </a:r>
          </a:p>
          <a:p>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Azure Automation</a:t>
            </a:r>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613B539-41C1-4FEE-B5F9-DDC18CD0BA21}"/>
              </a:ext>
            </a:extLst>
          </p:cNvPr>
          <p:cNvPicPr>
            <a:picLocks noChangeAspect="1"/>
          </p:cNvPicPr>
          <p:nvPr/>
        </p:nvPicPr>
        <p:blipFill>
          <a:blip r:embed="rId2"/>
          <a:stretch>
            <a:fillRect/>
          </a:stretch>
        </p:blipFill>
        <p:spPr>
          <a:xfrm>
            <a:off x="406901" y="1202791"/>
            <a:ext cx="3232782" cy="2147599"/>
          </a:xfrm>
          <a:prstGeom prst="rect">
            <a:avLst/>
          </a:prstGeom>
        </p:spPr>
      </p:pic>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23307" y="2596621"/>
            <a:ext cx="3036571" cy="576069"/>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496342"/>
          </a:xfrm>
        </p:spPr>
        <p:txBody>
          <a:bodyPr/>
          <a:lstStyle/>
          <a:p>
            <a:pPr marL="457200" indent="-457200">
              <a:buFont typeface="Arial" panose="020B0604020202020204" pitchFamily="34" charset="0"/>
              <a:buChar char="•"/>
            </a:pPr>
            <a:r>
              <a:rPr lang="en-US" dirty="0"/>
              <a:t>Challenge 1: Automatic On-Boarding To VM Insights</a:t>
            </a:r>
          </a:p>
          <a:p>
            <a:pPr marL="914400" lvl="1" indent="-457200">
              <a:buFont typeface="Arial" panose="020B0604020202020204" pitchFamily="34" charset="0"/>
              <a:buChar char="•"/>
            </a:pPr>
            <a:r>
              <a:rPr lang="en-US" dirty="0"/>
              <a:t>In This Challenge, You Will Deploy The Azure VM Insights Solution And Enable Automatic VM Enrollment.</a:t>
            </a:r>
          </a:p>
          <a:p>
            <a:pPr marL="457200" indent="-457200">
              <a:buFont typeface="Arial" panose="020B0604020202020204" pitchFamily="34" charset="0"/>
              <a:buChar char="•"/>
            </a:pPr>
            <a:r>
              <a:rPr lang="en-US" dirty="0"/>
              <a:t>Challenge 2: Resource Graph Explorer</a:t>
            </a:r>
          </a:p>
          <a:p>
            <a:pPr marL="914400" lvl="1" indent="-457200">
              <a:buFont typeface="Arial" panose="020B0604020202020204" pitchFamily="34" charset="0"/>
              <a:buChar char="•"/>
            </a:pPr>
            <a:r>
              <a:rPr lang="en-US" dirty="0"/>
              <a:t>In This Challenge You Will Use Azure Resource Graph Explorer To Query Your Deployed Resources. You Will Write A Custom Query Showing The Power Of The Resource Graph.</a:t>
            </a:r>
          </a:p>
          <a:p>
            <a:pPr marL="457200" indent="-457200">
              <a:buFont typeface="Arial" panose="020B0604020202020204" pitchFamily="34" charset="0"/>
              <a:buChar char="•"/>
            </a:pPr>
            <a:r>
              <a:rPr lang="en-US" dirty="0"/>
              <a:t>Challenge 3: Azure Monitor Workbooks</a:t>
            </a:r>
          </a:p>
          <a:p>
            <a:pPr marL="914400" lvl="1" indent="-457200">
              <a:buFont typeface="Arial" panose="020B0604020202020204" pitchFamily="34" charset="0"/>
              <a:buChar char="•"/>
            </a:pPr>
            <a:r>
              <a:rPr lang="en-US" dirty="0"/>
              <a:t>In This Challenge, You Will Create A Custom Azure Monitor Workbook, Demonstrating A Range Of Workbook Features.</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chat channel</a:t>
            </a:r>
          </a:p>
          <a:p>
            <a:endParaRPr lang="en-US" sz="2800" dirty="0">
              <a:latin typeface="+mn-lt"/>
            </a:endParaRPr>
          </a:p>
          <a:p>
            <a:r>
              <a:rPr lang="en-US" sz="2800" dirty="0">
                <a:latin typeface="+mn-lt"/>
              </a:rPr>
              <a:t>Solutions will be given in </a:t>
            </a:r>
            <a:br>
              <a:rPr lang="en-US" sz="2800" dirty="0">
                <a:latin typeface="+mn-lt"/>
              </a:rPr>
            </a:br>
            <a:r>
              <a:rPr lang="en-US" sz="2800" dirty="0">
                <a:latin typeface="+mn-lt"/>
              </a:rPr>
              <a:t>tomorrow morning's kick-off session</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155</TotalTime>
  <Words>341</Words>
  <Application>Microsoft Office PowerPoint</Application>
  <PresentationFormat>Widescreen</PresentationFormat>
  <Paragraphs>31</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Azure Automation</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21</cp:revision>
  <dcterms:created xsi:type="dcterms:W3CDTF">2020-04-20T15:28:36Z</dcterms:created>
  <dcterms:modified xsi:type="dcterms:W3CDTF">2020-06-03T12:54:08Z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